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1C5C9-091D-405C-A48B-BE79EF79728A}" type="datetimeFigureOut">
              <a:rPr lang="en-GB" smtClean="0"/>
              <a:t>07/05/2017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2FAC7-6405-4C29-9A62-322553BDA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174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1C5C9-091D-405C-A48B-BE79EF79728A}" type="datetimeFigureOut">
              <a:rPr lang="en-GB" smtClean="0"/>
              <a:t>07/05/2017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2FAC7-6405-4C29-9A62-322553BDA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215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1C5C9-091D-405C-A48B-BE79EF79728A}" type="datetimeFigureOut">
              <a:rPr lang="en-GB" smtClean="0"/>
              <a:t>07/05/2017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2FAC7-6405-4C29-9A62-322553BDA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304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1C5C9-091D-405C-A48B-BE79EF79728A}" type="datetimeFigureOut">
              <a:rPr lang="en-GB" smtClean="0"/>
              <a:t>07/05/2017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2FAC7-6405-4C29-9A62-322553BDA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113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1C5C9-091D-405C-A48B-BE79EF79728A}" type="datetimeFigureOut">
              <a:rPr lang="en-GB" smtClean="0"/>
              <a:t>07/05/2017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2FAC7-6405-4C29-9A62-322553BDA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497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1C5C9-091D-405C-A48B-BE79EF79728A}" type="datetimeFigureOut">
              <a:rPr lang="en-GB" smtClean="0"/>
              <a:t>07/05/2017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2FAC7-6405-4C29-9A62-322553BDA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79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1C5C9-091D-405C-A48B-BE79EF79728A}" type="datetimeFigureOut">
              <a:rPr lang="en-GB" smtClean="0"/>
              <a:t>07/05/2017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2FAC7-6405-4C29-9A62-322553BDA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103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1C5C9-091D-405C-A48B-BE79EF79728A}" type="datetimeFigureOut">
              <a:rPr lang="en-GB" smtClean="0"/>
              <a:t>07/05/2017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2FAC7-6405-4C29-9A62-322553BDA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400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1C5C9-091D-405C-A48B-BE79EF79728A}" type="datetimeFigureOut">
              <a:rPr lang="en-GB" smtClean="0"/>
              <a:t>07/05/2017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2FAC7-6405-4C29-9A62-322553BDA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615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1C5C9-091D-405C-A48B-BE79EF79728A}" type="datetimeFigureOut">
              <a:rPr lang="en-GB" smtClean="0"/>
              <a:t>07/05/2017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2FAC7-6405-4C29-9A62-322553BDA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879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1C5C9-091D-405C-A48B-BE79EF79728A}" type="datetimeFigureOut">
              <a:rPr lang="en-GB" smtClean="0"/>
              <a:t>07/05/2017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2FAC7-6405-4C29-9A62-322553BDA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22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1C5C9-091D-405C-A48B-BE79EF79728A}" type="datetimeFigureOut">
              <a:rPr lang="en-GB" smtClean="0"/>
              <a:t>07/05/2017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2FAC7-6405-4C29-9A62-322553BDA4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017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RECYCLING.pdf" TargetMode="External"/><Relationship Id="rId3" Type="http://schemas.openxmlformats.org/officeDocument/2006/relationships/hyperlink" Target="INTRODUCTION%20OF%20CLIMATE%20CHANGE.pdf" TargetMode="External"/><Relationship Id="rId7" Type="http://schemas.openxmlformats.org/officeDocument/2006/relationships/hyperlink" Target="Importance%20of%20waste%20segregation.docx" TargetMode="External"/><Relationship Id="rId2" Type="http://schemas.openxmlformats.org/officeDocument/2006/relationships/hyperlink" Target="Green%20Club%20Introductory%20Presentation.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Answer%20sheet%20for%20living%20green.pdf" TargetMode="External"/><Relationship Id="rId5" Type="http://schemas.openxmlformats.org/officeDocument/2006/relationships/hyperlink" Target="Survey%20on%20Living%20Green.pdf" TargetMode="External"/><Relationship Id="rId4" Type="http://schemas.openxmlformats.org/officeDocument/2006/relationships/hyperlink" Target="LIVING%20GREEN.pptx" TargetMode="External"/><Relationship Id="rId9" Type="http://schemas.openxmlformats.org/officeDocument/2006/relationships/hyperlink" Target="Upcycling%20Palstic%20Bottles.ppt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ELON%20MUSK....pptx" TargetMode="External"/><Relationship Id="rId2" Type="http://schemas.openxmlformats.org/officeDocument/2006/relationships/hyperlink" Target="WIND%20ENERGY%20POWERPOINT%20PRESENTATION.ppt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048"/>
            <a:ext cx="12192000" cy="689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32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0195" y="820237"/>
            <a:ext cx="8377991" cy="946318"/>
          </a:xfrm>
        </p:spPr>
        <p:txBody>
          <a:bodyPr>
            <a:normAutofit fontScale="90000"/>
          </a:bodyPr>
          <a:lstStyle/>
          <a:p>
            <a:r>
              <a:rPr lang="ig-NG" sz="4000" dirty="0" smtClean="0">
                <a:latin typeface="Algerian" panose="04020705040A02060702" pitchFamily="82" charset="0"/>
              </a:rPr>
              <a:t>WELCOME TO PROJECT</a:t>
            </a:r>
            <a:br>
              <a:rPr lang="ig-NG" sz="4000" dirty="0" smtClean="0">
                <a:latin typeface="Algerian" panose="04020705040A02060702" pitchFamily="82" charset="0"/>
              </a:rPr>
            </a:br>
            <a:endParaRPr lang="en-GB" sz="4000" dirty="0">
              <a:latin typeface="Algerian" panose="04020705040A02060702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83053" y="4812632"/>
            <a:ext cx="34885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g-NG" sz="3200" dirty="0">
                <a:latin typeface="Algerian" panose="04020705040A02060702" pitchFamily="82" charset="0"/>
              </a:rPr>
              <a:t>#</a:t>
            </a:r>
            <a:r>
              <a:rPr lang="ig-NG" sz="3200" dirty="0" smtClean="0">
                <a:latin typeface="Algerian" panose="04020705040A02060702" pitchFamily="82" charset="0"/>
              </a:rPr>
              <a:t>GreenSchools</a:t>
            </a:r>
            <a:endParaRPr lang="en-GB" sz="3200" dirty="0">
              <a:latin typeface="Algerian" panose="04020705040A02060702" pitchFamily="8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438" y="2063417"/>
            <a:ext cx="4095914" cy="2316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44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g-NG" sz="4000" dirty="0" smtClean="0">
                <a:latin typeface="Algerian" panose="04020705040A02060702" pitchFamily="82" charset="0"/>
              </a:rPr>
              <a:t>ABOUT</a:t>
            </a:r>
            <a:endParaRPr lang="en-GB" sz="4000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22667"/>
            <a:ext cx="10515600" cy="2541838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project #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GreenSchools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seeks to make secondary school students conscious of their environment by educating them on the concept of living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green.</a:t>
            </a:r>
            <a:r>
              <a:rPr lang="ig-NG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Project #GreenSchools entails inaugurating green clubs in various secondary schools across Nigeria.</a:t>
            </a:r>
          </a:p>
          <a:p>
            <a:pPr marL="0" indent="0" algn="just">
              <a:buNone/>
            </a:pPr>
            <a:endParaRPr lang="ig-NG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g-NG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Green </a:t>
            </a:r>
            <a:r>
              <a:rPr lang="ig-N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Club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gives students the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plaform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they need to take action on the environmental issues they feel passionate about.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Channeling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student energy into a green club will let students take leadership role in identifying and achieving the school’s environmental goal.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3633" y="5609306"/>
            <a:ext cx="1638367" cy="124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83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g-NG" sz="4000" dirty="0" smtClean="0">
                <a:latin typeface="Algerian" panose="04020705040A02060702" pitchFamily="82" charset="0"/>
              </a:rPr>
              <a:t>AIM</a:t>
            </a:r>
            <a:endParaRPr lang="en-GB" sz="4000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55804"/>
            <a:ext cx="10515600" cy="1206333"/>
          </a:xfrm>
        </p:spPr>
        <p:txBody>
          <a:bodyPr/>
          <a:lstStyle/>
          <a:p>
            <a:pPr lvl="0"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Motivate students to value their environment.</a:t>
            </a:r>
          </a:p>
          <a:p>
            <a:pPr lvl="0"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Encourage students to assume responsibility of their environment.</a:t>
            </a:r>
          </a:p>
          <a:p>
            <a:pPr marL="0" lvl="0" indent="0" algn="just"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3633" y="5609306"/>
            <a:ext cx="1638367" cy="124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18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Algerian" panose="04020705040A02060702" pitchFamily="82" charset="0"/>
              </a:rPr>
              <a:t>OBJECTIVES</a:t>
            </a:r>
            <a:endParaRPr lang="en-GB" sz="4000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22667"/>
            <a:ext cx="10515600" cy="3179512"/>
          </a:xfrm>
        </p:spPr>
        <p:txBody>
          <a:bodyPr>
            <a:normAutofit/>
          </a:bodyPr>
          <a:lstStyle/>
          <a:p>
            <a:pPr lvl="0"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the students’ knowledge, awareness and sensitivity about the environment and environmental challenges.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an understanding about the environment and environmental challenges.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the necessary skills and expertise to address the challenges.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Foster attitudes, motivations, and commitments to make informed decisions and take responsible action related to the environment.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Contribute to international days and other activities organized by the school.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10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g-NG" sz="4000" dirty="0" smtClean="0">
                <a:latin typeface="Algerian" panose="04020705040A02060702" pitchFamily="82" charset="0"/>
              </a:rPr>
              <a:t>CURRICULUM FOR GREEN CLUB.</a:t>
            </a:r>
            <a:endParaRPr lang="en-GB" sz="4000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g-NG" dirty="0" smtClean="0">
                <a:hlinkClick r:id="rId2" action="ppaction://hlinkpres?slideindex=1&amp;slidetitle="/>
              </a:rPr>
              <a:t>Week 1: Green Club Introductory Presentation</a:t>
            </a:r>
            <a:r>
              <a:rPr lang="ig-NG" dirty="0" smtClean="0">
                <a:hlinkClick r:id="rId2" action="ppaction://hlinkpres?slideindex=1&amp;slidetitle="/>
              </a:rPr>
              <a:t>.</a:t>
            </a:r>
            <a:endParaRPr lang="ig-NG" dirty="0" smtClean="0"/>
          </a:p>
          <a:p>
            <a:r>
              <a:rPr lang="ig-NG" dirty="0">
                <a:hlinkClick r:id="rId3" action="ppaction://hlinkfile"/>
              </a:rPr>
              <a:t>Week 2 : Introduction to Climate Change</a:t>
            </a:r>
            <a:r>
              <a:rPr lang="ig-NG" dirty="0" smtClean="0">
                <a:hlinkClick r:id="rId3" action="ppaction://hlinkfile"/>
              </a:rPr>
              <a:t>.</a:t>
            </a:r>
            <a:endParaRPr lang="ig-NG" dirty="0" smtClean="0"/>
          </a:p>
          <a:p>
            <a:r>
              <a:rPr lang="ig-NG" dirty="0" smtClean="0">
                <a:hlinkClick r:id="rId4" action="ppaction://hlinkpres?slideindex=1&amp;slidetitle="/>
              </a:rPr>
              <a:t>Week 3 : Living Green</a:t>
            </a:r>
            <a:endParaRPr lang="ig-NG" dirty="0" smtClean="0"/>
          </a:p>
          <a:p>
            <a:r>
              <a:rPr lang="ig-NG" dirty="0" smtClean="0">
                <a:hlinkClick r:id="rId5" action="ppaction://hlinkfile"/>
              </a:rPr>
              <a:t>Week 4 : Survey on Living Green</a:t>
            </a:r>
            <a:r>
              <a:rPr lang="ig-NG" dirty="0" smtClean="0"/>
              <a:t>; </a:t>
            </a:r>
            <a:r>
              <a:rPr lang="ig-NG" dirty="0" smtClean="0">
                <a:hlinkClick r:id="rId6" action="ppaction://hlinkfile"/>
              </a:rPr>
              <a:t>Answer Sheet for Living Green.</a:t>
            </a:r>
            <a:endParaRPr lang="ig-NG" dirty="0" smtClean="0"/>
          </a:p>
          <a:p>
            <a:r>
              <a:rPr lang="ig-NG" dirty="0" smtClean="0">
                <a:hlinkClick r:id="rId7" action="ppaction://hlinkfile"/>
              </a:rPr>
              <a:t>Week </a:t>
            </a:r>
            <a:r>
              <a:rPr lang="ig-NG" dirty="0">
                <a:hlinkClick r:id="rId7" action="ppaction://hlinkfile"/>
              </a:rPr>
              <a:t>5</a:t>
            </a:r>
            <a:r>
              <a:rPr lang="ig-NG" dirty="0" smtClean="0">
                <a:hlinkClick r:id="rId7" action="ppaction://hlinkfile"/>
              </a:rPr>
              <a:t>: Importance of Waste Segregation</a:t>
            </a:r>
            <a:endParaRPr lang="ig-NG" dirty="0" smtClean="0"/>
          </a:p>
          <a:p>
            <a:r>
              <a:rPr lang="ig-NG" dirty="0" smtClean="0">
                <a:hlinkClick r:id="rId8" action="ppaction://hlinkfile"/>
              </a:rPr>
              <a:t>Week 6: Recycling.</a:t>
            </a:r>
            <a:endParaRPr lang="ig-NG" dirty="0" smtClean="0"/>
          </a:p>
          <a:p>
            <a:r>
              <a:rPr lang="ig-NG" dirty="0" smtClean="0">
                <a:hlinkClick r:id="rId9" action="ppaction://hlinkpres?slideindex=1&amp;slidetitle="/>
              </a:rPr>
              <a:t>Week </a:t>
            </a:r>
            <a:r>
              <a:rPr lang="ig-NG" dirty="0">
                <a:hlinkClick r:id="rId9" action="ppaction://hlinkpres?slideindex=1&amp;slidetitle="/>
              </a:rPr>
              <a:t>7</a:t>
            </a:r>
            <a:r>
              <a:rPr lang="ig-NG" dirty="0" smtClean="0">
                <a:hlinkClick r:id="rId9" action="ppaction://hlinkpres?slideindex=1&amp;slidetitle="/>
              </a:rPr>
              <a:t>: Upcycling Plastic Bottles To Trash Can.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847347" y="5763126"/>
            <a:ext cx="5823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g-NG" dirty="0" smtClean="0">
                <a:latin typeface="Algerian" panose="04020705040A02060702" pitchFamily="82" charset="0"/>
              </a:rPr>
              <a:t>To access the hyperlinks, put your powerpoint on slideshow- press f5.</a:t>
            </a:r>
            <a:endParaRPr lang="en-GB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g-NG" dirty="0">
                <a:latin typeface="Algerian" panose="04020705040A02060702" pitchFamily="82" charset="0"/>
              </a:rPr>
              <a:t>CURRICULUM FOR GREEN CLUB.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g-NG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pres?slideindex=1&amp;slidetitle="/>
              </a:rPr>
              <a:t>WEEK 8: WIND ENERGY</a:t>
            </a:r>
            <a:endParaRPr lang="ig-NG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g-NG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pres?slideindex=1&amp;slidetitle="/>
              </a:rPr>
              <a:t>WEEK 9: 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  <a:hlinkClick r:id="rId3" action="ppaction://hlinkpres?slideindex=1&amp;slidetitle="/>
              </a:rPr>
              <a:t>SUCCESSFUL ENTREPRENEURS GOING </a:t>
            </a:r>
            <a:r>
              <a:rPr lang="en-US" sz="2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  <a:hlinkClick r:id="rId3" action="ppaction://hlinkpres?slideindex=1&amp;slidetitle="/>
              </a:rPr>
              <a:t>GREEN</a:t>
            </a:r>
            <a:r>
              <a:rPr lang="ig-NG" sz="2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  <a:hlinkClick r:id="rId3" action="ppaction://hlinkpres?slideindex=1&amp;slidetitle="/>
              </a:rPr>
              <a:t>. CASE STUDY: ELON MUSK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84495" y="598873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g-NG" dirty="0">
                <a:latin typeface="Algerian" panose="04020705040A02060702" pitchFamily="82" charset="0"/>
              </a:rPr>
              <a:t>To access the hyperlinks, put your powerpoint on slideshow- press f5.</a:t>
            </a:r>
            <a:endParaRPr lang="en-GB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53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284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Times New Roman</vt:lpstr>
      <vt:lpstr>Verdana</vt:lpstr>
      <vt:lpstr>Office Theme</vt:lpstr>
      <vt:lpstr>PowerPoint Presentation</vt:lpstr>
      <vt:lpstr>WELCOME TO PROJECT </vt:lpstr>
      <vt:lpstr>ABOUT</vt:lpstr>
      <vt:lpstr>AIM</vt:lpstr>
      <vt:lpstr>OBJECTIVES</vt:lpstr>
      <vt:lpstr>CURRICULUM FOR GREEN CLUB.</vt:lpstr>
      <vt:lpstr>CURRICULUM FOR GREEN CLUB.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Rarosue Amaraibi</dc:creator>
  <cp:lastModifiedBy>Rarosue Amaraibi</cp:lastModifiedBy>
  <cp:revision>15</cp:revision>
  <dcterms:created xsi:type="dcterms:W3CDTF">2017-04-02T20:27:01Z</dcterms:created>
  <dcterms:modified xsi:type="dcterms:W3CDTF">2017-05-07T13:54:22Z</dcterms:modified>
</cp:coreProperties>
</file>