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8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8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1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CEA2-5841-4FD5-ABB5-B8DFAB40DE27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CBF5-5CFC-4A90-8DBA-8CA3DA25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5"/>
            <a:ext cx="12192000" cy="68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SUSTAINABLE AGICULTURE.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production of food, fiber or other plant or animal products using farming techniques that protect the environment, public health, human communities and animal welfare.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farming.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 culture/crop rotation.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enrichment.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Management.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Pest predators.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Non-chemical/ Bio-intensive integrated pest management.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GREEN ENERGY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move from the dependence of fossil fuels towards the sustainable energy sources like: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Power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 Power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Geothermal Power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Power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from Biomass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Biofuels.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" y="187933"/>
            <a:ext cx="3278204" cy="3209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26" y="182713"/>
            <a:ext cx="4048125" cy="3176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9" y="3717730"/>
            <a:ext cx="3627521" cy="303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52" y="3519237"/>
            <a:ext cx="4483768" cy="3362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221080"/>
            <a:ext cx="4095750" cy="238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46" y="3841479"/>
            <a:ext cx="3772568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Green construction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g-N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Building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LED- optimizing the use of natural light, Water conservation- water management and rain water harvesting, otimizing natural heat-solar panels, materials-use low impact products, waste- reduce, re-use, recycle, Biodiversity- reducing impact on biodiversity, sanitation- eco friendly sanitation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g-N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Sanitation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Clean drinking water, waste water disposal, Clean toilet, human and animal waste disposal, House and food hygiene, personal hygiene, Cleanliness of the surrounding.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" y="228600"/>
            <a:ext cx="8994529" cy="6208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0411" y="1732549"/>
            <a:ext cx="2562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g-N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green building: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g-N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energy efficiently.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g-N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Conserves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g-N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comfortable, safe and healthy.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g-N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durable and maintainable with minimal environmental impact.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Green consumption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Consumption is the regular practice of consuming products that do not harm human health and do not affect the environment adversely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g-N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implement </a:t>
            </a:r>
            <a:r>
              <a:rPr lang="ig-N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consumption in our </a:t>
            </a:r>
            <a:r>
              <a:rPr lang="ig-N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food from the local market.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excessive package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use of plastic bags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products with green label.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11" y="3717747"/>
            <a:ext cx="1654343" cy="132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7" y="3625514"/>
            <a:ext cx="1624260" cy="162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76" y="5191887"/>
            <a:ext cx="1625959" cy="1673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93" y="5070271"/>
            <a:ext cx="2012722" cy="20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Implementing living green in our lives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1111"/>
            <a:ext cx="10515600" cy="4351338"/>
          </a:xfrm>
        </p:spPr>
        <p:txBody>
          <a:bodyPr/>
          <a:lstStyle/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3R’S: Reduce, Reuse and Recycle.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Energy.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Water.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Green.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Green.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14" y="1383632"/>
            <a:ext cx="3919786" cy="4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BENEFITS OF LIVING GREEN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g-NG" dirty="0"/>
              <a:t>Reduces Pollution.</a:t>
            </a:r>
            <a:endParaRPr lang="en-GB" dirty="0"/>
          </a:p>
          <a:p>
            <a:pPr lvl="0"/>
            <a:r>
              <a:rPr lang="ig-NG" dirty="0"/>
              <a:t>Reduces Carbon Print.</a:t>
            </a:r>
            <a:endParaRPr lang="en-GB" dirty="0"/>
          </a:p>
          <a:p>
            <a:pPr lvl="0"/>
            <a:r>
              <a:rPr lang="ig-NG" dirty="0"/>
              <a:t>Increases availability of fresh water.</a:t>
            </a:r>
            <a:endParaRPr lang="en-GB" dirty="0"/>
          </a:p>
          <a:p>
            <a:pPr lvl="0"/>
            <a:r>
              <a:rPr lang="ig-NG" dirty="0"/>
              <a:t>Saves energy – decreases the demand for fossil fuels.</a:t>
            </a:r>
            <a:endParaRPr lang="en-GB" dirty="0"/>
          </a:p>
          <a:p>
            <a:pPr lvl="0"/>
            <a:r>
              <a:rPr lang="ig-NG" dirty="0"/>
              <a:t>Gives Healthier lives.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375" y="1039187"/>
            <a:ext cx="7732295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g-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g-NG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Remember!</a:t>
            </a:r>
            <a:endParaRPr lang="en-GB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g-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 provides enough to satisfy every man’s need but not every man’s greed.- Mahatma Gandhi.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6789" y="3244334"/>
            <a:ext cx="6701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g-NG" sz="6600" i="1" dirty="0" smtClean="0">
                <a:latin typeface="Algerian" panose="04020705040A02060702" pitchFamily="82" charset="0"/>
              </a:rPr>
              <a:t>Green club</a:t>
            </a:r>
          </a:p>
          <a:p>
            <a:r>
              <a:rPr lang="ig-NG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go green</a:t>
            </a:r>
            <a:endParaRPr lang="ig-NG" sz="6600" i="1" dirty="0">
              <a:latin typeface="Algerian" panose="04020705040A02060702" pitchFamily="82" charset="0"/>
            </a:endParaRPr>
          </a:p>
          <a:p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50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g-NG" sz="8000" i="1" dirty="0" smtClean="0">
                <a:latin typeface="Algerian" panose="04020705040A02060702" pitchFamily="82" charset="0"/>
              </a:rPr>
              <a:t>LIVING GREEN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Outline</a:t>
            </a:r>
            <a:endParaRPr lang="en-GB" b="1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Problems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Environmental Problems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green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Living Green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Living green in our lives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Living green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21" y="5546583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  <a:cs typeface="Aharoni" panose="02010803020104030203" pitchFamily="2" charset="-79"/>
              </a:rPr>
              <a:t>Environmental</a:t>
            </a:r>
            <a:r>
              <a:rPr lang="ig-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g-NG" dirty="0" smtClean="0">
                <a:latin typeface="Algerian" panose="04020705040A02060702" pitchFamily="82" charset="0"/>
                <a:cs typeface="Aharoni" panose="02010803020104030203" pitchFamily="2" charset="-79"/>
              </a:rPr>
              <a:t>Problems</a:t>
            </a:r>
            <a:r>
              <a:rPr lang="ig-NG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Warming.</a:t>
            </a:r>
          </a:p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Degradation.</a:t>
            </a:r>
          </a:p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layer Depletion.</a:t>
            </a:r>
          </a:p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Pollution.</a:t>
            </a:r>
          </a:p>
          <a:p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Overcrowding.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34548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Causes of environmental problems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Desertification.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biodiversity.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Exploitation/Degradation of Natural Resources.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Unequal distribution of resources.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Technology/Industrialization.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Changes.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Agriculture.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LIVING GREEN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green is a “lifestyle which seeks to bring into balance the conservation and preservation of the earth’s natural resources, habitats and biodiversity with human cultures and communities.”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g-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 which means sustainable lifestyle, can ensure preventing the earth from being threatened and better life for our next generations.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g-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involves making sustainable choices about what we eat, how we travel, what we buy, and how we use 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dispose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GOALS OF LIVING GREEN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g-NG" b="1" dirty="0"/>
              <a:t>Resource Efficiency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 Energy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Water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Food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Biodiversity</a:t>
            </a:r>
          </a:p>
          <a:p>
            <a:pPr marL="0" lvl="0" indent="0">
              <a:buNone/>
            </a:pPr>
            <a:r>
              <a:rPr lang="ig-NG" b="1" dirty="0" smtClean="0"/>
              <a:t>Reduction </a:t>
            </a:r>
            <a:r>
              <a:rPr lang="ig-NG" b="1" dirty="0"/>
              <a:t>of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Waste.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Pollution.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 smtClean="0"/>
              <a:t>Environmental </a:t>
            </a:r>
            <a:r>
              <a:rPr lang="ig-NG" dirty="0"/>
              <a:t>Degradation.</a:t>
            </a:r>
            <a:endParaRPr lang="en-GB" dirty="0"/>
          </a:p>
          <a:p>
            <a:pPr marL="0" lvl="0" indent="0">
              <a:buNone/>
            </a:pPr>
            <a:r>
              <a:rPr lang="ig-NG" b="1" dirty="0"/>
              <a:t>Health improvement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/>
              <a:t>Protection from diseases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ig-NG" dirty="0"/>
              <a:t>Better physical and Mental Health.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</a:rPr>
              <a:t>SUSTAINABLE DEVELOPMENT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sustainable development is the key to Livng Green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has three dimensions: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62667" y="3304674"/>
            <a:ext cx="2145628" cy="1552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g-NG" dirty="0" smtClean="0"/>
              <a:t>ECONOMIC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305829" y="4486901"/>
            <a:ext cx="2145628" cy="1552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g-NG" dirty="0" smtClean="0"/>
              <a:t>ENVIRONMENTAL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370224" y="3320713"/>
            <a:ext cx="2145628" cy="1552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g-NG" dirty="0" smtClean="0"/>
              <a:t>SOCIAL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32356" y="2767267"/>
            <a:ext cx="60410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“Sustainable development is development that </a:t>
            </a:r>
            <a:endParaRPr lang="ig-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meets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of the present without compromising </a:t>
            </a:r>
            <a:endParaRPr lang="ig-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future generations to meet their own needs.”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g-NG" dirty="0" smtClean="0"/>
          </a:p>
          <a:p>
            <a:endParaRPr lang="ig-NG" dirty="0"/>
          </a:p>
          <a:p>
            <a:endParaRPr lang="ig-NG" dirty="0" smtClean="0"/>
          </a:p>
          <a:p>
            <a:endParaRPr lang="ig-NG" dirty="0"/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58601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g-NG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COMPONENETS OF LIVING GREEN</a:t>
            </a:r>
            <a:endParaRPr lang="en-GB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Agriculture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Energy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Construction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Travel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g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ig-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</a:p>
          <a:p>
            <a:pPr lvl="0"/>
            <a:endParaRPr lang="ig-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g-NG" dirty="0"/>
              <a:t>These components help ensure social and economic development while conserving the environment and natural resources.</a:t>
            </a:r>
            <a:endParaRPr lang="en-GB" dirty="0"/>
          </a:p>
          <a:p>
            <a:pPr marL="0" lv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69" y="5546569"/>
            <a:ext cx="1660358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598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LIVING GREEN</vt:lpstr>
      <vt:lpstr>Outline</vt:lpstr>
      <vt:lpstr>Environmental Problems.</vt:lpstr>
      <vt:lpstr>Causes of environmental problems</vt:lpstr>
      <vt:lpstr>LIVING GREEN</vt:lpstr>
      <vt:lpstr>GOALS OF LIVING GREEN</vt:lpstr>
      <vt:lpstr>SUSTAINABLE DEVELOPMENT</vt:lpstr>
      <vt:lpstr>COMPONENETS OF LIVING GREEN</vt:lpstr>
      <vt:lpstr>SUSTAINABLE AGICULTURE.</vt:lpstr>
      <vt:lpstr>GREEN ENERGY</vt:lpstr>
      <vt:lpstr>PowerPoint Presentation</vt:lpstr>
      <vt:lpstr>Green construction</vt:lpstr>
      <vt:lpstr>PowerPoint Presentation</vt:lpstr>
      <vt:lpstr>Green consumption</vt:lpstr>
      <vt:lpstr>Implementing living green in our lives</vt:lpstr>
      <vt:lpstr>BENEFITS OF LIVING GREEN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GREEN</dc:title>
  <dc:creator>Rarosue Amaraibi</dc:creator>
  <cp:lastModifiedBy>Rarosue Amaraibi</cp:lastModifiedBy>
  <cp:revision>23</cp:revision>
  <dcterms:created xsi:type="dcterms:W3CDTF">2017-02-07T13:20:00Z</dcterms:created>
  <dcterms:modified xsi:type="dcterms:W3CDTF">2017-03-22T07:44:18Z</dcterms:modified>
</cp:coreProperties>
</file>