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7" r:id="rId6"/>
    <p:sldId id="260" r:id="rId7"/>
    <p:sldId id="261" r:id="rId8"/>
    <p:sldId id="265" r:id="rId9"/>
    <p:sldId id="266" r:id="rId10"/>
    <p:sldId id="262" r:id="rId11"/>
    <p:sldId id="263" r:id="rId12"/>
    <p:sldId id="264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0" d="100"/>
          <a:sy n="80" d="100"/>
        </p:scale>
        <p:origin x="37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09EB5-2A22-4E43-97C5-BFB8AB6103C8}" type="datetimeFigureOut">
              <a:rPr lang="en-GB" smtClean="0"/>
              <a:t>22/03/2017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61BA3-725C-49B9-8808-9CA98EAF7D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61573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09EB5-2A22-4E43-97C5-BFB8AB6103C8}" type="datetimeFigureOut">
              <a:rPr lang="en-GB" smtClean="0"/>
              <a:t>22/03/2017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61BA3-725C-49B9-8808-9CA98EAF7D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23502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09EB5-2A22-4E43-97C5-BFB8AB6103C8}" type="datetimeFigureOut">
              <a:rPr lang="en-GB" smtClean="0"/>
              <a:t>22/03/2017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61BA3-725C-49B9-8808-9CA98EAF7D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97222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09EB5-2A22-4E43-97C5-BFB8AB6103C8}" type="datetimeFigureOut">
              <a:rPr lang="en-GB" smtClean="0"/>
              <a:t>22/03/2017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61BA3-725C-49B9-8808-9CA98EAF7D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94994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09EB5-2A22-4E43-97C5-BFB8AB6103C8}" type="datetimeFigureOut">
              <a:rPr lang="en-GB" smtClean="0"/>
              <a:t>22/03/2017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61BA3-725C-49B9-8808-9CA98EAF7D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53603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09EB5-2A22-4E43-97C5-BFB8AB6103C8}" type="datetimeFigureOut">
              <a:rPr lang="en-GB" smtClean="0"/>
              <a:t>22/03/2017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61BA3-725C-49B9-8808-9CA98EAF7D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81094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09EB5-2A22-4E43-97C5-BFB8AB6103C8}" type="datetimeFigureOut">
              <a:rPr lang="en-GB" smtClean="0"/>
              <a:t>22/03/2017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61BA3-725C-49B9-8808-9CA98EAF7D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74610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09EB5-2A22-4E43-97C5-BFB8AB6103C8}" type="datetimeFigureOut">
              <a:rPr lang="en-GB" smtClean="0"/>
              <a:t>22/03/2017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61BA3-725C-49B9-8808-9CA98EAF7D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47003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09EB5-2A22-4E43-97C5-BFB8AB6103C8}" type="datetimeFigureOut">
              <a:rPr lang="en-GB" smtClean="0"/>
              <a:t>22/03/2017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61BA3-725C-49B9-8808-9CA98EAF7D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32052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09EB5-2A22-4E43-97C5-BFB8AB6103C8}" type="datetimeFigureOut">
              <a:rPr lang="en-GB" smtClean="0"/>
              <a:t>22/03/2017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61BA3-725C-49B9-8808-9CA98EAF7D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32030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09EB5-2A22-4E43-97C5-BFB8AB6103C8}" type="datetimeFigureOut">
              <a:rPr lang="en-GB" smtClean="0"/>
              <a:t>22/03/2017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61BA3-725C-49B9-8808-9CA98EAF7D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75840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F09EB5-2A22-4E43-97C5-BFB8AB6103C8}" type="datetimeFigureOut">
              <a:rPr lang="en-GB" smtClean="0"/>
              <a:t>22/03/2017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A61BA3-725C-49B9-8808-9CA98EAF7D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9587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732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3979" y="172620"/>
            <a:ext cx="10515600" cy="1325563"/>
          </a:xfrm>
        </p:spPr>
        <p:txBody>
          <a:bodyPr/>
          <a:lstStyle/>
          <a:p>
            <a:r>
              <a:rPr lang="ig-NG" dirty="0" smtClean="0">
                <a:latin typeface="Algerian" panose="04020705040A02060702" pitchFamily="82" charset="0"/>
              </a:rPr>
              <a:t>FOOD FOR THOUGHTS</a:t>
            </a:r>
            <a:endParaRPr lang="en-GB" dirty="0">
              <a:latin typeface="Algerian" panose="04020705040A02060702" pitchFamily="8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53979" y="1498183"/>
            <a:ext cx="9419695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ig-NG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We are living on this planet as if we had another one to go to</a:t>
            </a:r>
            <a:r>
              <a:rPr lang="ig-NG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  <a:p>
            <a:r>
              <a:rPr lang="ig-NG" dirty="0">
                <a:latin typeface="Times New Roman" panose="02020603050405020304" pitchFamily="18" charset="0"/>
              </a:rPr>
              <a:t> </a:t>
            </a:r>
            <a:r>
              <a:rPr lang="ig-NG" dirty="0" smtClean="0">
                <a:latin typeface="Times New Roman" panose="02020603050405020304" pitchFamily="18" charset="0"/>
              </a:rPr>
              <a:t>                                                                                                                   - </a:t>
            </a:r>
            <a:r>
              <a:rPr lang="ig-NG" sz="2800" dirty="0"/>
              <a:t>Terri Swearingen</a:t>
            </a:r>
            <a:endParaRPr lang="en-GB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753979" y="2693301"/>
            <a:ext cx="91319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g-NG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If we pollute our planet, it is WE who will have to live our lives ahead within that polluted environment.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53979" y="4068670"/>
            <a:ext cx="848627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g-NG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If we deplete the resources on our planet, it is WE who will have to live our lives ahead without these precious resources</a:t>
            </a:r>
            <a:endParaRPr lang="en-GB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7473" y="5451602"/>
            <a:ext cx="1716505" cy="1403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934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g-NG" dirty="0" smtClean="0">
                <a:latin typeface="Algerian" panose="04020705040A02060702" pitchFamily="82" charset="0"/>
              </a:rPr>
              <a:t>FOOD FOR THOUGHTS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687596"/>
          </a:xfrm>
        </p:spPr>
        <p:txBody>
          <a:bodyPr/>
          <a:lstStyle/>
          <a:p>
            <a:r>
              <a:rPr lang="ig-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 whether you are doing it for yourself or for our future generations, out of a sense of self-love, a sense of responsibility or simply out of love for nature, it is important for every one of us to understand the impact of our human activities on Mother earth.</a:t>
            </a:r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38200" y="4191199"/>
            <a:ext cx="10134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g-NG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 matter how small you start, or how insignificant you think your efforts are, you will make a difference.</a:t>
            </a:r>
            <a:r>
              <a:rPr lang="ig-NG" dirty="0" smtClean="0"/>
              <a:t> </a:t>
            </a: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7473" y="5451602"/>
            <a:ext cx="1716505" cy="1403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290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g-NG" dirty="0" smtClean="0">
                <a:latin typeface="Algerian" panose="04020705040A02060702" pitchFamily="82" charset="0"/>
              </a:rPr>
              <a:t>CONCLUSION.</a:t>
            </a:r>
            <a:endParaRPr lang="en-GB" dirty="0">
              <a:latin typeface="Algerian" panose="04020705040A02060702" pitchFamily="8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44580" y="2075699"/>
            <a:ext cx="82055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g-NG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Change your thoughts and you can change your world.</a:t>
            </a:r>
            <a:endParaRPr lang="en-GB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9523" y="3483392"/>
            <a:ext cx="3341771" cy="25622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7473" y="5451602"/>
            <a:ext cx="1716505" cy="1403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921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42446"/>
            <a:ext cx="10515600" cy="1325563"/>
          </a:xfrm>
        </p:spPr>
        <p:txBody>
          <a:bodyPr/>
          <a:lstStyle/>
          <a:p>
            <a:r>
              <a:rPr lang="ig-NG" dirty="0" smtClean="0">
                <a:latin typeface="Algerian" panose="04020705040A02060702" pitchFamily="82" charset="0"/>
                <a:cs typeface="Times New Roman" panose="02020603050405020304" pitchFamily="18" charset="0"/>
              </a:rPr>
              <a:t>Who Are We?</a:t>
            </a:r>
            <a:endParaRPr lang="en-GB" dirty="0">
              <a:latin typeface="Algerian" panose="04020705040A02060702" pitchFamily="82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58222"/>
            <a:ext cx="10515600" cy="592722"/>
          </a:xfrm>
        </p:spPr>
        <p:txBody>
          <a:bodyPr/>
          <a:lstStyle/>
          <a:p>
            <a:pPr marL="0" indent="0">
              <a:buNone/>
            </a:pPr>
            <a:r>
              <a:rPr lang="ig-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We are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group of people passionate about </a:t>
            </a:r>
            <a:r>
              <a:rPr lang="ig-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our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environment. </a:t>
            </a:r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38200" y="2681999"/>
            <a:ext cx="35493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g-NG" sz="4400" dirty="0" smtClean="0">
                <a:latin typeface="Algerian" panose="04020705040A02060702" pitchFamily="82" charset="0"/>
              </a:rPr>
              <a:t>MISSION</a:t>
            </a:r>
            <a:endParaRPr lang="en-GB" sz="4400" dirty="0">
              <a:latin typeface="Algerian" panose="04020705040A02060702" pitchFamily="8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38200" y="3695771"/>
            <a:ext cx="8738938" cy="14754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ig-NG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Green club is on a mission to make our environment cleaner and safer for all to enjoy by raising awareness of how to properly take care of our planet</a:t>
            </a:r>
            <a:r>
              <a:rPr lang="ig-NG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GB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7473" y="5451602"/>
            <a:ext cx="1716505" cy="1403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275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2579" y="172620"/>
            <a:ext cx="1267326" cy="1325563"/>
          </a:xfrm>
        </p:spPr>
        <p:txBody>
          <a:bodyPr/>
          <a:lstStyle/>
          <a:p>
            <a:r>
              <a:rPr lang="ig-NG" dirty="0" smtClean="0">
                <a:latin typeface="Algerian" panose="04020705040A02060702" pitchFamily="82" charset="0"/>
              </a:rPr>
              <a:t>AIM</a:t>
            </a:r>
            <a:endParaRPr lang="en-GB" dirty="0">
              <a:latin typeface="Algerian" panose="04020705040A02060702" pitchFamily="8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48389" y="1498183"/>
            <a:ext cx="10788316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buFont typeface="Wingdings" panose="05000000000000000000" pitchFamily="2" charset="2"/>
              <a:buChar char="Ø"/>
            </a:pPr>
            <a:r>
              <a:rPr lang="en-GB" sz="2800" dirty="0"/>
              <a:t>Motivate students to value their </a:t>
            </a:r>
            <a:r>
              <a:rPr lang="en-GB" sz="2800" dirty="0" smtClean="0"/>
              <a:t>environment.</a:t>
            </a:r>
            <a:endParaRPr lang="ig-NG" sz="2800" dirty="0" smtClean="0"/>
          </a:p>
          <a:p>
            <a:pPr marL="457200" lvl="0" indent="-457200">
              <a:buFont typeface="Wingdings" panose="05000000000000000000" pitchFamily="2" charset="2"/>
              <a:buChar char="Ø"/>
            </a:pPr>
            <a:r>
              <a:rPr lang="en-GB" sz="2800" dirty="0" smtClean="0"/>
              <a:t>Encourage </a:t>
            </a:r>
            <a:r>
              <a:rPr lang="en-GB" sz="2800" dirty="0"/>
              <a:t>students to assume responsibility of their </a:t>
            </a:r>
            <a:r>
              <a:rPr lang="en-GB" sz="2800" dirty="0" smtClean="0"/>
              <a:t>environment.</a:t>
            </a:r>
            <a:endParaRPr lang="ig-NG" sz="2800" dirty="0" smtClean="0"/>
          </a:p>
          <a:p>
            <a:pPr marL="457200" lvl="0" indent="-457200">
              <a:buFont typeface="Wingdings" panose="05000000000000000000" pitchFamily="2" charset="2"/>
              <a:buChar char="Ø"/>
            </a:pPr>
            <a:r>
              <a:rPr lang="en-GB" sz="2800" dirty="0" smtClean="0"/>
              <a:t>Encourage </a:t>
            </a:r>
            <a:r>
              <a:rPr lang="en-GB" sz="2800" dirty="0"/>
              <a:t>positive peer influence </a:t>
            </a:r>
            <a:r>
              <a:rPr lang="ig-NG" sz="2800" dirty="0" smtClean="0"/>
              <a:t>.</a:t>
            </a:r>
            <a:endParaRPr lang="ig-NG" sz="2800" dirty="0"/>
          </a:p>
          <a:p>
            <a:pPr marL="457200" lvl="0" indent="-457200">
              <a:buFont typeface="Wingdings" panose="05000000000000000000" pitchFamily="2" charset="2"/>
              <a:buChar char="Ø"/>
            </a:pPr>
            <a:r>
              <a:rPr lang="ig-NG" sz="2800" dirty="0" smtClean="0"/>
              <a:t>S</a:t>
            </a:r>
            <a:r>
              <a:rPr lang="en-GB" sz="2800" dirty="0" err="1"/>
              <a:t>trengthen</a:t>
            </a:r>
            <a:r>
              <a:rPr lang="en-GB" sz="2800" dirty="0"/>
              <a:t> collaboration among students </a:t>
            </a:r>
            <a:r>
              <a:rPr lang="ig-NG" sz="2800" dirty="0" smtClean="0"/>
              <a:t>.</a:t>
            </a:r>
            <a:endParaRPr lang="ig-NG" sz="2800" dirty="0"/>
          </a:p>
          <a:p>
            <a:pPr marL="457200" lvl="0" indent="-457200">
              <a:buFont typeface="Wingdings" panose="05000000000000000000" pitchFamily="2" charset="2"/>
              <a:buChar char="Ø"/>
            </a:pPr>
            <a:r>
              <a:rPr lang="en-GB" sz="2800" dirty="0" smtClean="0"/>
              <a:t>Develop </a:t>
            </a:r>
            <a:r>
              <a:rPr lang="en-GB" sz="2800" dirty="0"/>
              <a:t>life skills ( communication, interpersonal relationship, decision making, critical thinking, and self management) </a:t>
            </a:r>
            <a:r>
              <a:rPr lang="ig-NG" sz="2800" dirty="0"/>
              <a:t>.</a:t>
            </a:r>
            <a:endParaRPr lang="en-GB" sz="2800" dirty="0"/>
          </a:p>
          <a:p>
            <a:pPr marL="571500" algn="just">
              <a:lnSpc>
                <a:spcPct val="150000"/>
              </a:lnSpc>
              <a:spcAft>
                <a:spcPts val="1000"/>
              </a:spcAft>
              <a:tabLst>
                <a:tab pos="571500" algn="l"/>
              </a:tabLst>
            </a:pPr>
            <a:endParaRPr lang="en-GB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7473" y="5451602"/>
            <a:ext cx="1716505" cy="1403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819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g-NG" dirty="0" smtClean="0">
                <a:latin typeface="Algerian" panose="04020705040A02060702" pitchFamily="82" charset="0"/>
              </a:rPr>
              <a:t>OBJECTIVES</a:t>
            </a:r>
            <a:endParaRPr lang="en-GB" dirty="0">
              <a:latin typeface="Algerian" panose="04020705040A02060702" pitchFamily="8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38200" y="1454546"/>
            <a:ext cx="105156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g-NG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Educating the students on what it means to go green theoretically and practically through various lectures on: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g-NG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Environment.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g-NG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Recycling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g-NG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Waste management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g-NG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Agriculture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g-NG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Green crafts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g-NG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Green projects.</a:t>
            </a:r>
            <a:endParaRPr lang="en-GB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7473" y="5451602"/>
            <a:ext cx="1716505" cy="1403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089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g-NG" dirty="0" smtClean="0">
                <a:latin typeface="Algerian" panose="04020705040A02060702" pitchFamily="82" charset="0"/>
              </a:rPr>
              <a:t>WHY ARE SCHOOLS OUR TARGET?</a:t>
            </a:r>
            <a:endParaRPr lang="en-GB" dirty="0">
              <a:latin typeface="Algerian" panose="04020705040A02060702" pitchFamily="8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1632" y="2403141"/>
            <a:ext cx="10515600" cy="2084638"/>
          </a:xfrm>
        </p:spPr>
        <p:txBody>
          <a:bodyPr/>
          <a:lstStyle/>
          <a:p>
            <a:r>
              <a:rPr lang="ig-NG" dirty="0" smtClean="0"/>
              <a:t>Being environmentally conscious is something that deserves more than simply a day or a week in the school year. Neither is it just a lesson, but rather a way of life that needs to be taught to children of future generations, particularly on how they can take care of the environment.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7473" y="5451602"/>
            <a:ext cx="1716505" cy="1403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6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g-NG" dirty="0" smtClean="0">
                <a:latin typeface="Algerian" panose="04020705040A02060702" pitchFamily="82" charset="0"/>
              </a:rPr>
              <a:t>WHAT DOES GOING GREEN MEAN?</a:t>
            </a:r>
            <a:endParaRPr lang="en-GB" dirty="0">
              <a:latin typeface="Algerian" panose="04020705040A02060702" pitchFamily="8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38201" y="1690688"/>
            <a:ext cx="8594558" cy="1277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ig-NG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Basically, going green means to live life, as an individual as well as a community, in a way that is friendly to the natural environment and is sustainable for the earth.</a:t>
            </a:r>
            <a:endParaRPr lang="en-GB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38199" y="3612057"/>
            <a:ext cx="8498306" cy="1277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ig-NG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It also means taking steps, whether big or small, to minimize the harm you do to the environment (including the carbon footprints you leave behind), as a result of inhabiting this planet.</a:t>
            </a:r>
            <a:endParaRPr lang="en-GB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7473" y="5451602"/>
            <a:ext cx="1716505" cy="1403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980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g-NG" dirty="0" smtClean="0">
                <a:latin typeface="Algerian" panose="04020705040A02060702" pitchFamily="82" charset="0"/>
              </a:rPr>
              <a:t>WHAT DOES GOING GREEN MEAN?</a:t>
            </a:r>
            <a:endParaRPr lang="en-GB" dirty="0"/>
          </a:p>
        </p:txBody>
      </p:sp>
      <p:sp>
        <p:nvSpPr>
          <p:cNvPr id="5" name="Rectangle 4"/>
          <p:cNvSpPr/>
          <p:nvPr/>
        </p:nvSpPr>
        <p:spPr>
          <a:xfrm>
            <a:off x="838200" y="1912390"/>
            <a:ext cx="9148011" cy="3390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ig-NG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 practice, going green means adopting five basic principles in your daily life:</a:t>
            </a:r>
            <a:endParaRPr lang="en-GB" sz="28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ig-NG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Reduce pollution.</a:t>
            </a:r>
            <a:endParaRPr lang="en-GB" sz="28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ig-NG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Conserve resources.</a:t>
            </a:r>
            <a:endParaRPr lang="en-GB" sz="28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ig-NG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Conserve Energy.</a:t>
            </a:r>
            <a:endParaRPr lang="en-GB" sz="28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ig-NG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Reduce consumption and waste.</a:t>
            </a:r>
            <a:endParaRPr lang="en-GB" sz="28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ig-NG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Protect the earth’s ecological balance.</a:t>
            </a:r>
            <a:endParaRPr lang="en-GB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38199" y="5460959"/>
            <a:ext cx="8053143" cy="10143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ig-NG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ig-NG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 your daily life, do adopt green practices under all principles, to make a difference.</a:t>
            </a:r>
            <a:endParaRPr lang="en-GB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7473" y="5451602"/>
            <a:ext cx="1716505" cy="1403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681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1" y="769441"/>
            <a:ext cx="5714997" cy="45725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3108" y="769441"/>
            <a:ext cx="6121767" cy="457258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731167" y="0"/>
            <a:ext cx="71708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g-NG" sz="4400" dirty="0" smtClean="0">
                <a:latin typeface="Algerian" panose="04020705040A02060702" pitchFamily="82" charset="0"/>
              </a:rPr>
              <a:t>DEGRADED ENVIRONMENT</a:t>
            </a:r>
            <a:endParaRPr lang="en-GB" sz="4400" dirty="0">
              <a:latin typeface="Algerian" panose="04020705040A02060702" pitchFamily="8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12869" y="5880629"/>
            <a:ext cx="47464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g-NG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IMPROPER WASTE DISPOSAL</a:t>
            </a:r>
            <a:endParaRPr lang="en-GB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15990" y="5880628"/>
            <a:ext cx="37057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g-NG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OIL SPILLAGE</a:t>
            </a:r>
            <a:endParaRPr lang="en-GB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95273" y="6342293"/>
            <a:ext cx="52818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g-NG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Total Disregard for the Environment</a:t>
            </a:r>
            <a:endParaRPr lang="en-GB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9771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923674" y="30407"/>
            <a:ext cx="75919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g-NG" sz="4400" dirty="0" smtClean="0">
                <a:latin typeface="Algerian" panose="04020705040A02060702" pitchFamily="82" charset="0"/>
              </a:rPr>
              <a:t>GOING GREEN PROJECTS.</a:t>
            </a:r>
            <a:endParaRPr lang="en-GB" sz="4400" dirty="0">
              <a:latin typeface="Algerian" panose="04020705040A02060702" pitchFamily="8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073" y="3653540"/>
            <a:ext cx="5531264" cy="24938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578" y="672515"/>
            <a:ext cx="5598191" cy="246827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870911" y="3166333"/>
            <a:ext cx="21295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g-NG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GARDENING</a:t>
            </a:r>
            <a:endParaRPr lang="en-GB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1953" y="672514"/>
            <a:ext cx="5790698" cy="249381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927056" y="3140791"/>
            <a:ext cx="22035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g-NG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RECYCLING</a:t>
            </a:r>
            <a:endParaRPr lang="en-GB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24578" y="6172902"/>
            <a:ext cx="6216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g-NG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RECYCLE NEWSPAPERS AND MAGAZINES TO CREATE FABULOUS ART PROJECTS.</a:t>
            </a:r>
            <a:r>
              <a:rPr lang="ig-NG" b="1" dirty="0" smtClean="0"/>
              <a:t> </a:t>
            </a:r>
            <a:endParaRPr lang="en-GB" b="1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81953" y="3653540"/>
            <a:ext cx="5790698" cy="249382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954252" y="6198444"/>
            <a:ext cx="54320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g-NG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CLEAN-UP EXERCISES</a:t>
            </a:r>
            <a:endParaRPr lang="en-GB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6161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246</TotalTime>
  <Words>512</Words>
  <Application>Microsoft Office PowerPoint</Application>
  <PresentationFormat>Widescreen</PresentationFormat>
  <Paragraphs>50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Algerian</vt:lpstr>
      <vt:lpstr>Arial</vt:lpstr>
      <vt:lpstr>Calibri</vt:lpstr>
      <vt:lpstr>Calibri Light</vt:lpstr>
      <vt:lpstr>Symbol</vt:lpstr>
      <vt:lpstr>Times New Roman</vt:lpstr>
      <vt:lpstr>Wingdings</vt:lpstr>
      <vt:lpstr>Office Theme</vt:lpstr>
      <vt:lpstr>PowerPoint Presentation</vt:lpstr>
      <vt:lpstr>Who Are We?</vt:lpstr>
      <vt:lpstr>AIM</vt:lpstr>
      <vt:lpstr>OBJECTIVES</vt:lpstr>
      <vt:lpstr>WHY ARE SCHOOLS OUR TARGET?</vt:lpstr>
      <vt:lpstr>WHAT DOES GOING GREEN MEAN?</vt:lpstr>
      <vt:lpstr>WHAT DOES GOING GREEN MEAN?</vt:lpstr>
      <vt:lpstr>PowerPoint Presentation</vt:lpstr>
      <vt:lpstr>PowerPoint Presentation</vt:lpstr>
      <vt:lpstr>FOOD FOR THOUGHTS</vt:lpstr>
      <vt:lpstr>FOOD FOR THOUGHTS</vt:lpstr>
      <vt:lpstr>CONCLUSION.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Rarosue Amaraibi</dc:creator>
  <cp:lastModifiedBy>Rarosue Amaraibi</cp:lastModifiedBy>
  <cp:revision>27</cp:revision>
  <dcterms:created xsi:type="dcterms:W3CDTF">2016-10-18T11:22:15Z</dcterms:created>
  <dcterms:modified xsi:type="dcterms:W3CDTF">2017-03-22T07:42:26Z</dcterms:modified>
</cp:coreProperties>
</file>